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-2340" y="-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1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9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6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5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8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4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0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18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7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8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75D76-DA57-43A7-BDDD-2C5E22000EA7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C514B-0995-4F38-84BC-4264CCAC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958366" y="1249251"/>
            <a:ext cx="2781837" cy="2730321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449" y="1304747"/>
            <a:ext cx="3298844" cy="3160237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4958366" y="1249250"/>
            <a:ext cx="2781837" cy="2730321"/>
          </a:xfrm>
          <a:prstGeom prst="roundRect">
            <a:avLst>
              <a:gd name="adj" fmla="val 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52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support</dc:creator>
  <cp:lastModifiedBy>support</cp:lastModifiedBy>
  <cp:revision>8</cp:revision>
  <dcterms:created xsi:type="dcterms:W3CDTF">2021-02-18T15:19:47Z</dcterms:created>
  <dcterms:modified xsi:type="dcterms:W3CDTF">2021-02-18T19:35:16Z</dcterms:modified>
</cp:coreProperties>
</file>